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68" r:id="rId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A00"/>
    <a:srgbClr val="CCAA00"/>
    <a:srgbClr val="FACF00"/>
    <a:srgbClr val="165785"/>
    <a:srgbClr val="10517F"/>
    <a:srgbClr val="FFFFFF"/>
    <a:srgbClr val="655D30"/>
    <a:srgbClr val="76823C"/>
    <a:srgbClr val="666624"/>
    <a:srgbClr val="9DA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AEDC0-E8D9-4DA6-B1F8-D2BD36DDC146}" v="10" dt="2023-10-19T20:50:25.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4F82E-D12B-443B-8410-3179391BFCEE}"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13E00A-913C-4FD9-B09B-D3298EC22A58}" type="slidenum">
              <a:rPr lang="en-US" smtClean="0"/>
              <a:t>‹#›</a:t>
            </a:fld>
            <a:endParaRPr lang="en-US"/>
          </a:p>
        </p:txBody>
      </p:sp>
    </p:spTree>
    <p:extLst>
      <p:ext uri="{BB962C8B-B14F-4D97-AF65-F5344CB8AC3E}">
        <p14:creationId xmlns:p14="http://schemas.microsoft.com/office/powerpoint/2010/main" val="3490719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1">
    <p:bg>
      <p:bgPr>
        <a:solidFill>
          <a:srgbClr val="FFFFFF"/>
        </a:solidFill>
        <a:effectLst/>
      </p:bgPr>
    </p:bg>
    <p:spTree>
      <p:nvGrpSpPr>
        <p:cNvPr id="1" name=""/>
        <p:cNvGrpSpPr/>
        <p:nvPr/>
      </p:nvGrpSpPr>
      <p:grpSpPr>
        <a:xfrm>
          <a:off x="0" y="0"/>
          <a:ext cx="0" cy="0"/>
          <a:chOff x="0" y="0"/>
          <a:chExt cx="0" cy="0"/>
        </a:xfrm>
      </p:grpSpPr>
      <p:pic>
        <p:nvPicPr>
          <p:cNvPr id="6" name="Picture 5" descr="A group of buildings next to a body of water&#10;&#10;Description automatically generated">
            <a:extLst>
              <a:ext uri="{FF2B5EF4-FFF2-40B4-BE49-F238E27FC236}">
                <a16:creationId xmlns:a16="http://schemas.microsoft.com/office/drawing/2014/main" id="{B2BFB56D-1135-ADEA-0044-EC92B5428D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38" r="19017"/>
          <a:stretch/>
        </p:blipFill>
        <p:spPr>
          <a:xfrm>
            <a:off x="0" y="0"/>
            <a:ext cx="6629400" cy="6858000"/>
          </a:xfrm>
          <a:prstGeom prst="rect">
            <a:avLst/>
          </a:prstGeom>
        </p:spPr>
      </p:pic>
      <p:sp>
        <p:nvSpPr>
          <p:cNvPr id="12" name="Rectangle 11">
            <a:extLst>
              <a:ext uri="{FF2B5EF4-FFF2-40B4-BE49-F238E27FC236}">
                <a16:creationId xmlns:a16="http://schemas.microsoft.com/office/drawing/2014/main" id="{474988B3-9E83-5852-B43D-9A94ACAD8C42}"/>
              </a:ext>
            </a:extLst>
          </p:cNvPr>
          <p:cNvSpPr/>
          <p:nvPr userDrawn="1"/>
        </p:nvSpPr>
        <p:spPr>
          <a:xfrm>
            <a:off x="6629400" y="0"/>
            <a:ext cx="5574792" cy="5212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927D13C9-CE4B-406C-9812-EFFC31A4291C}"/>
              </a:ext>
            </a:extLst>
          </p:cNvPr>
          <p:cNvSpPr>
            <a:spLocks noGrp="1"/>
          </p:cNvSpPr>
          <p:nvPr>
            <p:ph type="body" sz="quarter" idx="10" hasCustomPrompt="1"/>
          </p:nvPr>
        </p:nvSpPr>
        <p:spPr>
          <a:xfrm>
            <a:off x="6629400" y="2286000"/>
            <a:ext cx="5562600" cy="1028700"/>
          </a:xfrm>
          <a:prstGeom prst="rect">
            <a:avLst/>
          </a:prstGeom>
        </p:spPr>
        <p:txBody>
          <a:bodyPr/>
          <a:lstStyle>
            <a:lvl1pPr>
              <a:defRPr b="1" cap="all" baseline="0">
                <a:solidFill>
                  <a:schemeClr val="tx1"/>
                </a:solidFill>
                <a:latin typeface="+mj-lt"/>
              </a:defRPr>
            </a:lvl1pPr>
          </a:lstStyle>
          <a:p>
            <a:pPr lvl="0"/>
            <a:r>
              <a:rPr lang="en-US" dirty="0"/>
              <a:t>INSERT TITLE HERE</a:t>
            </a:r>
          </a:p>
        </p:txBody>
      </p:sp>
      <p:pic>
        <p:nvPicPr>
          <p:cNvPr id="4" name="Picture 3">
            <a:extLst>
              <a:ext uri="{FF2B5EF4-FFF2-40B4-BE49-F238E27FC236}">
                <a16:creationId xmlns:a16="http://schemas.microsoft.com/office/drawing/2014/main" id="{8C8CC7C6-A176-E8C4-E2C0-102005FD62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694837" y="5574128"/>
            <a:ext cx="3431726" cy="1016039"/>
          </a:xfrm>
          <a:prstGeom prst="rect">
            <a:avLst/>
          </a:prstGeom>
        </p:spPr>
      </p:pic>
    </p:spTree>
    <p:extLst>
      <p:ext uri="{BB962C8B-B14F-4D97-AF65-F5344CB8AC3E}">
        <p14:creationId xmlns:p14="http://schemas.microsoft.com/office/powerpoint/2010/main" val="356312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2">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F6C27C-7357-353D-04D8-08BC5CC4F83B}"/>
              </a:ext>
            </a:extLst>
          </p:cNvPr>
          <p:cNvSpPr/>
          <p:nvPr userDrawn="1"/>
        </p:nvSpPr>
        <p:spPr>
          <a:xfrm>
            <a:off x="1" y="-1"/>
            <a:ext cx="12204192" cy="5904699"/>
          </a:xfrm>
          <a:prstGeom prst="rect">
            <a:avLst/>
          </a:prstGeom>
          <a:solidFill>
            <a:srgbClr val="F2C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BF49E30B-1106-47B8-3596-D0A48FC39852}"/>
              </a:ext>
            </a:extLst>
          </p:cNvPr>
          <p:cNvSpPr txBox="1">
            <a:spLocks/>
          </p:cNvSpPr>
          <p:nvPr userDrawn="1"/>
        </p:nvSpPr>
        <p:spPr>
          <a:xfrm>
            <a:off x="11350692" y="6298473"/>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tx1"/>
                </a:solidFill>
                <a:latin typeface="+mn-lt"/>
                <a:cs typeface="Poppins" pitchFamily="2" charset="77"/>
              </a:rPr>
              <a:pPr/>
              <a:t>‹#›</a:t>
            </a:fld>
            <a:endParaRPr lang="en-US" b="1" dirty="0">
              <a:solidFill>
                <a:schemeClr val="tx1"/>
              </a:solidFill>
              <a:latin typeface="+mn-lt"/>
              <a:cs typeface="Poppins" pitchFamily="2" charset="77"/>
            </a:endParaRPr>
          </a:p>
        </p:txBody>
      </p:sp>
      <p:sp>
        <p:nvSpPr>
          <p:cNvPr id="11" name="Text Placeholder 20">
            <a:extLst>
              <a:ext uri="{FF2B5EF4-FFF2-40B4-BE49-F238E27FC236}">
                <a16:creationId xmlns:a16="http://schemas.microsoft.com/office/drawing/2014/main" id="{691719BE-1496-4E0A-B30E-509DABC68640}"/>
              </a:ext>
            </a:extLst>
          </p:cNvPr>
          <p:cNvSpPr>
            <a:spLocks noGrp="1"/>
          </p:cNvSpPr>
          <p:nvPr>
            <p:ph type="body" sz="quarter" idx="11" hasCustomPrompt="1"/>
          </p:nvPr>
        </p:nvSpPr>
        <p:spPr>
          <a:xfrm>
            <a:off x="1041104" y="2540592"/>
            <a:ext cx="10109792" cy="1019168"/>
          </a:xfrm>
          <a:prstGeom prst="rect">
            <a:avLst/>
          </a:prstGeom>
        </p:spPr>
        <p:txBody>
          <a:bodyPr/>
          <a:lstStyle>
            <a:lvl1pPr algn="ctr">
              <a:tabLst>
                <a:tab pos="2460625" algn="l"/>
              </a:tabLst>
              <a:defRPr sz="7200" b="1" cap="all" baseline="0">
                <a:solidFill>
                  <a:schemeClr val="tx1"/>
                </a:solidFill>
              </a:defRPr>
            </a:lvl1pPr>
          </a:lstStyle>
          <a:p>
            <a:pPr lvl="0"/>
            <a:r>
              <a:rPr lang="en-US" dirty="0"/>
              <a:t>INSERT TITLE HERE</a:t>
            </a:r>
          </a:p>
        </p:txBody>
      </p:sp>
      <p:pic>
        <p:nvPicPr>
          <p:cNvPr id="2" name="Picture 1">
            <a:extLst>
              <a:ext uri="{FF2B5EF4-FFF2-40B4-BE49-F238E27FC236}">
                <a16:creationId xmlns:a16="http://schemas.microsoft.com/office/drawing/2014/main" id="{754A0DBB-B395-C8B9-8FE5-153364A4FC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6202" y="6033467"/>
            <a:ext cx="2784904" cy="824533"/>
          </a:xfrm>
          <a:prstGeom prst="rect">
            <a:avLst/>
          </a:prstGeom>
        </p:spPr>
      </p:pic>
    </p:spTree>
    <p:extLst>
      <p:ext uri="{BB962C8B-B14F-4D97-AF65-F5344CB8AC3E}">
        <p14:creationId xmlns:p14="http://schemas.microsoft.com/office/powerpoint/2010/main" val="38781173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1">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145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1">
    <p:bg>
      <p:bgPr>
        <a:solidFill>
          <a:srgbClr val="FFFFFF"/>
        </a:solidFill>
        <a:effectLst/>
      </p:bgPr>
    </p:bg>
    <p:spTree>
      <p:nvGrpSpPr>
        <p:cNvPr id="1" name=""/>
        <p:cNvGrpSpPr/>
        <p:nvPr/>
      </p:nvGrpSpPr>
      <p:grpSpPr>
        <a:xfrm>
          <a:off x="0" y="0"/>
          <a:ext cx="0" cy="0"/>
          <a:chOff x="0" y="0"/>
          <a:chExt cx="0" cy="0"/>
        </a:xfrm>
      </p:grpSpPr>
      <p:pic>
        <p:nvPicPr>
          <p:cNvPr id="6" name="Picture 5" descr="A group of buildings next to a body of water&#10;&#10;Description automatically generated">
            <a:extLst>
              <a:ext uri="{FF2B5EF4-FFF2-40B4-BE49-F238E27FC236}">
                <a16:creationId xmlns:a16="http://schemas.microsoft.com/office/drawing/2014/main" id="{B2BFB56D-1135-ADEA-0044-EC92B5428D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38" r="19017"/>
          <a:stretch/>
        </p:blipFill>
        <p:spPr>
          <a:xfrm>
            <a:off x="0" y="0"/>
            <a:ext cx="6629400" cy="6858000"/>
          </a:xfrm>
          <a:prstGeom prst="rect">
            <a:avLst/>
          </a:prstGeom>
        </p:spPr>
      </p:pic>
      <p:sp>
        <p:nvSpPr>
          <p:cNvPr id="12" name="Rectangle 11">
            <a:extLst>
              <a:ext uri="{FF2B5EF4-FFF2-40B4-BE49-F238E27FC236}">
                <a16:creationId xmlns:a16="http://schemas.microsoft.com/office/drawing/2014/main" id="{474988B3-9E83-5852-B43D-9A94ACAD8C42}"/>
              </a:ext>
            </a:extLst>
          </p:cNvPr>
          <p:cNvSpPr/>
          <p:nvPr userDrawn="1"/>
        </p:nvSpPr>
        <p:spPr>
          <a:xfrm>
            <a:off x="6617207" y="-13448"/>
            <a:ext cx="5574792" cy="5212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927D13C9-CE4B-406C-9812-EFFC31A4291C}"/>
              </a:ext>
            </a:extLst>
          </p:cNvPr>
          <p:cNvSpPr>
            <a:spLocks noGrp="1"/>
          </p:cNvSpPr>
          <p:nvPr>
            <p:ph type="body" sz="quarter" idx="10" hasCustomPrompt="1"/>
          </p:nvPr>
        </p:nvSpPr>
        <p:spPr>
          <a:xfrm>
            <a:off x="6629400" y="2286000"/>
            <a:ext cx="5562600" cy="1028700"/>
          </a:xfrm>
          <a:prstGeom prst="rect">
            <a:avLst/>
          </a:prstGeom>
        </p:spPr>
        <p:txBody>
          <a:bodyPr/>
          <a:lstStyle>
            <a:lvl1pPr>
              <a:defRPr b="1" cap="all" baseline="0">
                <a:solidFill>
                  <a:schemeClr val="tx1"/>
                </a:solidFill>
                <a:latin typeface="+mj-lt"/>
              </a:defRPr>
            </a:lvl1pPr>
          </a:lstStyle>
          <a:p>
            <a:pPr lvl="0"/>
            <a:r>
              <a:rPr lang="en-US" dirty="0"/>
              <a:t>INSERT TITLE HERE</a:t>
            </a:r>
          </a:p>
        </p:txBody>
      </p:sp>
      <p:pic>
        <p:nvPicPr>
          <p:cNvPr id="4" name="Picture 3">
            <a:extLst>
              <a:ext uri="{FF2B5EF4-FFF2-40B4-BE49-F238E27FC236}">
                <a16:creationId xmlns:a16="http://schemas.microsoft.com/office/drawing/2014/main" id="{8C8CC7C6-A176-E8C4-E2C0-102005FD62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694837" y="5574128"/>
            <a:ext cx="3431726" cy="1016039"/>
          </a:xfrm>
          <a:prstGeom prst="rect">
            <a:avLst/>
          </a:prstGeom>
        </p:spPr>
      </p:pic>
      <p:pic>
        <p:nvPicPr>
          <p:cNvPr id="3" name="Picture 2" descr="A park with trees and a building&#10;&#10;Description automatically generated">
            <a:extLst>
              <a:ext uri="{FF2B5EF4-FFF2-40B4-BE49-F238E27FC236}">
                <a16:creationId xmlns:a16="http://schemas.microsoft.com/office/drawing/2014/main" id="{CB6D8EAC-C7C4-DC66-281F-C46063A167A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980" r="36857"/>
          <a:stretch/>
        </p:blipFill>
        <p:spPr>
          <a:xfrm>
            <a:off x="1" y="-1"/>
            <a:ext cx="6617208" cy="6858001"/>
          </a:xfrm>
          <a:prstGeom prst="rect">
            <a:avLst/>
          </a:prstGeom>
        </p:spPr>
      </p:pic>
    </p:spTree>
    <p:extLst>
      <p:ext uri="{BB962C8B-B14F-4D97-AF65-F5344CB8AC3E}">
        <p14:creationId xmlns:p14="http://schemas.microsoft.com/office/powerpoint/2010/main" val="2689064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wPhoto 1">
    <p:bg>
      <p:bgPr>
        <a:solidFill>
          <a:schemeClr val="tx1"/>
        </a:solidFill>
        <a:effectLst/>
      </p:bgPr>
    </p:bg>
    <p:spTree>
      <p:nvGrpSpPr>
        <p:cNvPr id="1" name=""/>
        <p:cNvGrpSpPr/>
        <p:nvPr/>
      </p:nvGrpSpPr>
      <p:grpSpPr>
        <a:xfrm>
          <a:off x="0" y="0"/>
          <a:ext cx="0" cy="0"/>
          <a:chOff x="0" y="0"/>
          <a:chExt cx="0" cy="0"/>
        </a:xfrm>
      </p:grpSpPr>
      <p:pic>
        <p:nvPicPr>
          <p:cNvPr id="4" name="Picture 3" descr="A building with a blue light&#10;&#10;Description automatically generated">
            <a:extLst>
              <a:ext uri="{FF2B5EF4-FFF2-40B4-BE49-F238E27FC236}">
                <a16:creationId xmlns:a16="http://schemas.microsoft.com/office/drawing/2014/main" id="{B39CDA22-2084-B582-574E-DA2B795FABE3}"/>
              </a:ext>
            </a:extLst>
          </p:cNvPr>
          <p:cNvPicPr>
            <a:picLocks/>
          </p:cNvPicPr>
          <p:nvPr userDrawn="1"/>
        </p:nvPicPr>
        <p:blipFill rotWithShape="1">
          <a:blip r:embed="rId2">
            <a:extLst>
              <a:ext uri="{28A0092B-C50C-407E-A947-70E740481C1C}">
                <a14:useLocalDpi xmlns:a14="http://schemas.microsoft.com/office/drawing/2010/main" val="0"/>
              </a:ext>
            </a:extLst>
          </a:blip>
          <a:srcRect l="17348" r="42624"/>
          <a:stretch/>
        </p:blipFill>
        <p:spPr>
          <a:xfrm>
            <a:off x="0" y="0"/>
            <a:ext cx="4116456" cy="6858000"/>
          </a:xfrm>
          <a:prstGeom prst="rect">
            <a:avLst/>
          </a:prstGeom>
        </p:spPr>
      </p:pic>
      <p:sp>
        <p:nvSpPr>
          <p:cNvPr id="7" name="Rectangle 6">
            <a:extLst>
              <a:ext uri="{FF2B5EF4-FFF2-40B4-BE49-F238E27FC236}">
                <a16:creationId xmlns:a16="http://schemas.microsoft.com/office/drawing/2014/main" id="{2C19BCBC-0127-457F-33A1-2D35C57AE3FA}"/>
              </a:ext>
            </a:extLst>
          </p:cNvPr>
          <p:cNvSpPr/>
          <p:nvPr userDrawn="1"/>
        </p:nvSpPr>
        <p:spPr>
          <a:xfrm flipV="1">
            <a:off x="4116457" y="5904698"/>
            <a:ext cx="8087736" cy="9533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8">
            <a:extLst>
              <a:ext uri="{FF2B5EF4-FFF2-40B4-BE49-F238E27FC236}">
                <a16:creationId xmlns:a16="http://schemas.microsoft.com/office/drawing/2014/main" id="{1614C23F-B516-4869-8296-221DDA00316B}"/>
              </a:ext>
            </a:extLst>
          </p:cNvPr>
          <p:cNvSpPr>
            <a:spLocks noGrp="1"/>
          </p:cNvSpPr>
          <p:nvPr>
            <p:ph type="body" sz="quarter" idx="10" hasCustomPrompt="1"/>
          </p:nvPr>
        </p:nvSpPr>
        <p:spPr>
          <a:xfrm>
            <a:off x="4572000" y="1005840"/>
            <a:ext cx="7132320" cy="4572000"/>
          </a:xfrm>
          <a:prstGeom prst="rect">
            <a:avLst/>
          </a:prstGeom>
        </p:spPr>
        <p:txBody>
          <a:bodyPr/>
          <a:lstStyle>
            <a:lvl1pPr marL="342891" indent="-342891" algn="l">
              <a:lnSpc>
                <a:spcPts val="3000"/>
              </a:lnSpc>
              <a:spcBef>
                <a:spcPts val="600"/>
              </a:spcBef>
              <a:spcAft>
                <a:spcPts val="600"/>
              </a:spcAft>
              <a:buFont typeface="Wingdings" panose="05000000000000000000" pitchFamily="2" charset="2"/>
              <a:buChar char="§"/>
              <a:defRPr sz="2400">
                <a:solidFill>
                  <a:schemeClr val="bg1"/>
                </a:solidFill>
              </a:defRPr>
            </a:lvl1pPr>
            <a:lvl2pPr marL="800080" indent="-342891" algn="l">
              <a:buFont typeface="Arial" panose="020B0604020202020204" pitchFamily="34" charset="0"/>
              <a:buChar char="•"/>
              <a:defRPr sz="2000"/>
            </a:lvl2pPr>
            <a:lvl3pPr marL="1200121" indent="-285744" algn="l">
              <a:buFont typeface="Arial" panose="020B0604020202020204" pitchFamily="34" charset="0"/>
              <a:buChar char="•"/>
              <a:defRPr sz="1800"/>
            </a:lvl3pPr>
            <a:lvl4pPr marL="1657309" indent="-285744" algn="l">
              <a:buFont typeface="Arial" panose="020B0604020202020204" pitchFamily="34" charset="0"/>
              <a:buChar char="•"/>
              <a:defRPr sz="1600"/>
            </a:lvl4pPr>
            <a:lvl5pPr marL="2114498" indent="-285744" algn="l">
              <a:buFont typeface="Arial" panose="020B0604020202020204" pitchFamily="34" charset="0"/>
              <a:buChar char="•"/>
              <a:defRPr sz="1600"/>
            </a:lvl5pPr>
          </a:lstStyle>
          <a:p>
            <a:pPr lvl="0"/>
            <a:r>
              <a:rPr lang="en-US" dirty="0"/>
              <a:t>Lorem ipsum dolor sit amet, consectetuer adipiscing elit. Maecenas porttitor congue massa. Fusce posuere, magna sed pulvinar ultricies, purus lectus malesuada libero, sit amet commodo magna eros quis </a:t>
            </a:r>
            <a:r>
              <a:rPr lang="en-US" dirty="0" err="1"/>
              <a:t>urna</a:t>
            </a:r>
            <a:r>
              <a:rPr lang="en-US" dirty="0"/>
              <a:t>.</a:t>
            </a:r>
          </a:p>
          <a:p>
            <a:pPr lvl="0"/>
            <a:r>
              <a:rPr lang="en-US" dirty="0"/>
              <a:t>Nunc viverra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egestas.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a:p>
            <a:pPr lvl="0"/>
            <a:endParaRPr lang="en-US" dirty="0"/>
          </a:p>
        </p:txBody>
      </p:sp>
      <p:sp>
        <p:nvSpPr>
          <p:cNvPr id="21" name="Text Placeholder 20">
            <a:extLst>
              <a:ext uri="{FF2B5EF4-FFF2-40B4-BE49-F238E27FC236}">
                <a16:creationId xmlns:a16="http://schemas.microsoft.com/office/drawing/2014/main" id="{AE54EA39-DDC0-4BBD-87E0-F1FB8B38379C}"/>
              </a:ext>
            </a:extLst>
          </p:cNvPr>
          <p:cNvSpPr>
            <a:spLocks noGrp="1"/>
          </p:cNvSpPr>
          <p:nvPr>
            <p:ph type="body" sz="quarter" idx="11" hasCustomPrompt="1"/>
          </p:nvPr>
        </p:nvSpPr>
        <p:spPr>
          <a:xfrm>
            <a:off x="4572000" y="365760"/>
            <a:ext cx="5322498" cy="561975"/>
          </a:xfrm>
          <a:prstGeom prst="rect">
            <a:avLst/>
          </a:prstGeom>
        </p:spPr>
        <p:txBody>
          <a:bodyPr/>
          <a:lstStyle>
            <a:lvl1pPr algn="l">
              <a:defRPr sz="2400" b="1" cap="all" baseline="0">
                <a:solidFill>
                  <a:schemeClr val="bg1"/>
                </a:solidFill>
              </a:defRPr>
            </a:lvl1pPr>
          </a:lstStyle>
          <a:p>
            <a:pPr lvl="0"/>
            <a:r>
              <a:rPr lang="en-US" dirty="0"/>
              <a:t>INSERT TITLE HERE</a:t>
            </a:r>
          </a:p>
        </p:txBody>
      </p:sp>
      <p:sp>
        <p:nvSpPr>
          <p:cNvPr id="13" name="Slide Number Placeholder 5">
            <a:extLst>
              <a:ext uri="{FF2B5EF4-FFF2-40B4-BE49-F238E27FC236}">
                <a16:creationId xmlns:a16="http://schemas.microsoft.com/office/drawing/2014/main" id="{35C01DFD-59C8-0F7D-A375-9EDD5021E010}"/>
              </a:ext>
            </a:extLst>
          </p:cNvPr>
          <p:cNvSpPr txBox="1">
            <a:spLocks/>
          </p:cNvSpPr>
          <p:nvPr userDrawn="1"/>
        </p:nvSpPr>
        <p:spPr>
          <a:xfrm>
            <a:off x="11350692" y="6298473"/>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tx1"/>
                </a:solidFill>
                <a:latin typeface="+mn-lt"/>
                <a:cs typeface="Poppins" pitchFamily="2" charset="77"/>
              </a:rPr>
              <a:pPr/>
              <a:t>‹#›</a:t>
            </a:fld>
            <a:endParaRPr lang="en-US" b="1" dirty="0">
              <a:solidFill>
                <a:schemeClr val="tx1"/>
              </a:solidFill>
              <a:latin typeface="+mn-lt"/>
              <a:cs typeface="Poppins" pitchFamily="2" charset="77"/>
            </a:endParaRPr>
          </a:p>
        </p:txBody>
      </p:sp>
      <p:pic>
        <p:nvPicPr>
          <p:cNvPr id="2" name="Picture 1">
            <a:extLst>
              <a:ext uri="{FF2B5EF4-FFF2-40B4-BE49-F238E27FC236}">
                <a16:creationId xmlns:a16="http://schemas.microsoft.com/office/drawing/2014/main" id="{A2B536A6-3C5D-1911-EAD3-C937A6A2453F}"/>
              </a:ext>
            </a:extLst>
          </p:cNvPr>
          <p:cNvPicPr>
            <a:picLocks noChangeAspect="1"/>
          </p:cNvPicPr>
          <p:nvPr userDrawn="1"/>
        </p:nvPicPr>
        <p:blipFill>
          <a:blip r:embed="rId3"/>
          <a:stretch>
            <a:fillRect/>
          </a:stretch>
        </p:blipFill>
        <p:spPr>
          <a:xfrm>
            <a:off x="4296475" y="5991333"/>
            <a:ext cx="3229430" cy="780032"/>
          </a:xfrm>
          <a:prstGeom prst="rect">
            <a:avLst/>
          </a:prstGeom>
        </p:spPr>
      </p:pic>
    </p:spTree>
    <p:extLst>
      <p:ext uri="{BB962C8B-B14F-4D97-AF65-F5344CB8AC3E}">
        <p14:creationId xmlns:p14="http://schemas.microsoft.com/office/powerpoint/2010/main" val="3701033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 wPhoto 1">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19BCBC-0127-457F-33A1-2D35C57AE3FA}"/>
              </a:ext>
            </a:extLst>
          </p:cNvPr>
          <p:cNvSpPr/>
          <p:nvPr userDrawn="1"/>
        </p:nvSpPr>
        <p:spPr>
          <a:xfrm flipV="1">
            <a:off x="-22165" y="5903361"/>
            <a:ext cx="8087736" cy="9533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1614C23F-B516-4869-8296-221DDA00316B}"/>
              </a:ext>
            </a:extLst>
          </p:cNvPr>
          <p:cNvSpPr>
            <a:spLocks noGrp="1"/>
          </p:cNvSpPr>
          <p:nvPr>
            <p:ph type="body" sz="quarter" idx="10" hasCustomPrompt="1"/>
          </p:nvPr>
        </p:nvSpPr>
        <p:spPr>
          <a:xfrm>
            <a:off x="465516" y="1117393"/>
            <a:ext cx="7132320" cy="4572000"/>
          </a:xfrm>
          <a:prstGeom prst="rect">
            <a:avLst/>
          </a:prstGeom>
        </p:spPr>
        <p:txBody>
          <a:bodyPr/>
          <a:lstStyle>
            <a:lvl1pPr marL="342891" indent="-342891" algn="l">
              <a:lnSpc>
                <a:spcPts val="3000"/>
              </a:lnSpc>
              <a:spcBef>
                <a:spcPts val="600"/>
              </a:spcBef>
              <a:spcAft>
                <a:spcPts val="600"/>
              </a:spcAft>
              <a:buFont typeface="Wingdings" panose="05000000000000000000" pitchFamily="2" charset="2"/>
              <a:buChar char="§"/>
              <a:defRPr sz="2400">
                <a:solidFill>
                  <a:schemeClr val="bg1"/>
                </a:solidFill>
              </a:defRPr>
            </a:lvl1pPr>
            <a:lvl2pPr marL="800080" indent="-342891" algn="l">
              <a:buFont typeface="Arial" panose="020B0604020202020204" pitchFamily="34" charset="0"/>
              <a:buChar char="•"/>
              <a:defRPr sz="2000"/>
            </a:lvl2pPr>
            <a:lvl3pPr marL="1200121" indent="-285744" algn="l">
              <a:buFont typeface="Arial" panose="020B0604020202020204" pitchFamily="34" charset="0"/>
              <a:buChar char="•"/>
              <a:defRPr sz="1800"/>
            </a:lvl3pPr>
            <a:lvl4pPr marL="1657309" indent="-285744" algn="l">
              <a:buFont typeface="Arial" panose="020B0604020202020204" pitchFamily="34" charset="0"/>
              <a:buChar char="•"/>
              <a:defRPr sz="1600"/>
            </a:lvl4pPr>
            <a:lvl5pPr marL="2114498" indent="-285744" algn="l">
              <a:buFont typeface="Arial" panose="020B0604020202020204" pitchFamily="34" charset="0"/>
              <a:buChar char="•"/>
              <a:defRPr sz="16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a:p>
            <a:pPr lvl="0"/>
            <a:endParaRPr lang="en-US" dirty="0"/>
          </a:p>
        </p:txBody>
      </p:sp>
      <p:sp>
        <p:nvSpPr>
          <p:cNvPr id="21" name="Text Placeholder 20">
            <a:extLst>
              <a:ext uri="{FF2B5EF4-FFF2-40B4-BE49-F238E27FC236}">
                <a16:creationId xmlns:a16="http://schemas.microsoft.com/office/drawing/2014/main" id="{AE54EA39-DDC0-4BBD-87E0-F1FB8B38379C}"/>
              </a:ext>
            </a:extLst>
          </p:cNvPr>
          <p:cNvSpPr>
            <a:spLocks noGrp="1"/>
          </p:cNvSpPr>
          <p:nvPr>
            <p:ph type="body" sz="quarter" idx="11" hasCustomPrompt="1"/>
          </p:nvPr>
        </p:nvSpPr>
        <p:spPr>
          <a:xfrm>
            <a:off x="487680" y="365760"/>
            <a:ext cx="5322498" cy="561975"/>
          </a:xfrm>
          <a:prstGeom prst="rect">
            <a:avLst/>
          </a:prstGeom>
        </p:spPr>
        <p:txBody>
          <a:bodyPr/>
          <a:lstStyle>
            <a:lvl1pPr algn="l">
              <a:defRPr sz="2400" b="1" cap="all" baseline="0">
                <a:solidFill>
                  <a:schemeClr val="bg1"/>
                </a:solidFill>
              </a:defRPr>
            </a:lvl1pPr>
          </a:lstStyle>
          <a:p>
            <a:pPr lvl="0"/>
            <a:r>
              <a:rPr lang="en-US"/>
              <a:t>INSERT TITLE HERE</a:t>
            </a:r>
          </a:p>
        </p:txBody>
      </p:sp>
      <p:sp>
        <p:nvSpPr>
          <p:cNvPr id="13" name="Slide Number Placeholder 5">
            <a:extLst>
              <a:ext uri="{FF2B5EF4-FFF2-40B4-BE49-F238E27FC236}">
                <a16:creationId xmlns:a16="http://schemas.microsoft.com/office/drawing/2014/main" id="{35C01DFD-59C8-0F7D-A375-9EDD5021E010}"/>
              </a:ext>
            </a:extLst>
          </p:cNvPr>
          <p:cNvSpPr txBox="1">
            <a:spLocks/>
          </p:cNvSpPr>
          <p:nvPr userDrawn="1"/>
        </p:nvSpPr>
        <p:spPr>
          <a:xfrm>
            <a:off x="7395291" y="6173139"/>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tx1"/>
                </a:solidFill>
                <a:latin typeface="+mn-lt"/>
                <a:cs typeface="Poppins" pitchFamily="2" charset="77"/>
              </a:rPr>
              <a:pPr/>
              <a:t>‹#›</a:t>
            </a:fld>
            <a:endParaRPr lang="en-US" b="1">
              <a:solidFill>
                <a:schemeClr val="tx1"/>
              </a:solidFill>
              <a:latin typeface="+mn-lt"/>
              <a:cs typeface="Poppins" pitchFamily="2" charset="77"/>
            </a:endParaRPr>
          </a:p>
        </p:txBody>
      </p:sp>
      <p:pic>
        <p:nvPicPr>
          <p:cNvPr id="3" name="Picture 2" descr="A gate to a park&#10;&#10;Description automatically generated">
            <a:extLst>
              <a:ext uri="{FF2B5EF4-FFF2-40B4-BE49-F238E27FC236}">
                <a16:creationId xmlns:a16="http://schemas.microsoft.com/office/drawing/2014/main" id="{614A485C-B452-94C8-648F-E165F1F323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52" r="10829"/>
          <a:stretch/>
        </p:blipFill>
        <p:spPr>
          <a:xfrm>
            <a:off x="8065571" y="0"/>
            <a:ext cx="4126429" cy="6858000"/>
          </a:xfrm>
          <a:prstGeom prst="rect">
            <a:avLst/>
          </a:prstGeom>
        </p:spPr>
      </p:pic>
      <p:pic>
        <p:nvPicPr>
          <p:cNvPr id="4" name="Picture 3">
            <a:extLst>
              <a:ext uri="{FF2B5EF4-FFF2-40B4-BE49-F238E27FC236}">
                <a16:creationId xmlns:a16="http://schemas.microsoft.com/office/drawing/2014/main" id="{7F2F23B2-C0AD-3282-24D3-A3876D4A2820}"/>
              </a:ext>
            </a:extLst>
          </p:cNvPr>
          <p:cNvPicPr>
            <a:picLocks noChangeAspect="1"/>
          </p:cNvPicPr>
          <p:nvPr userDrawn="1"/>
        </p:nvPicPr>
        <p:blipFill>
          <a:blip r:embed="rId3"/>
          <a:stretch>
            <a:fillRect/>
          </a:stretch>
        </p:blipFill>
        <p:spPr>
          <a:xfrm>
            <a:off x="120263" y="5989834"/>
            <a:ext cx="3231160" cy="780356"/>
          </a:xfrm>
          <a:prstGeom prst="rect">
            <a:avLst/>
          </a:prstGeom>
        </p:spPr>
      </p:pic>
    </p:spTree>
    <p:extLst>
      <p:ext uri="{BB962C8B-B14F-4D97-AF65-F5344CB8AC3E}">
        <p14:creationId xmlns:p14="http://schemas.microsoft.com/office/powerpoint/2010/main" val="347303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 wPhoto 1">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19BCBC-0127-457F-33A1-2D35C57AE3FA}"/>
              </a:ext>
            </a:extLst>
          </p:cNvPr>
          <p:cNvSpPr/>
          <p:nvPr userDrawn="1"/>
        </p:nvSpPr>
        <p:spPr>
          <a:xfrm flipV="1">
            <a:off x="3680238" y="5911541"/>
            <a:ext cx="8523955" cy="9533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1614C23F-B516-4869-8296-221DDA00316B}"/>
              </a:ext>
            </a:extLst>
          </p:cNvPr>
          <p:cNvSpPr>
            <a:spLocks noGrp="1"/>
          </p:cNvSpPr>
          <p:nvPr>
            <p:ph type="body" sz="quarter" idx="10" hasCustomPrompt="1"/>
          </p:nvPr>
        </p:nvSpPr>
        <p:spPr>
          <a:xfrm>
            <a:off x="4572000" y="1005840"/>
            <a:ext cx="7132320" cy="4572000"/>
          </a:xfrm>
          <a:prstGeom prst="rect">
            <a:avLst/>
          </a:prstGeom>
        </p:spPr>
        <p:txBody>
          <a:bodyPr/>
          <a:lstStyle>
            <a:lvl1pPr marL="342891" indent="-342891" algn="l">
              <a:lnSpc>
                <a:spcPts val="3000"/>
              </a:lnSpc>
              <a:spcBef>
                <a:spcPts val="600"/>
              </a:spcBef>
              <a:spcAft>
                <a:spcPts val="600"/>
              </a:spcAft>
              <a:buFont typeface="Wingdings" panose="05000000000000000000" pitchFamily="2" charset="2"/>
              <a:buChar char="§"/>
              <a:defRPr sz="2400">
                <a:solidFill>
                  <a:schemeClr val="bg1"/>
                </a:solidFill>
              </a:defRPr>
            </a:lvl1pPr>
            <a:lvl2pPr marL="800080" indent="-342891" algn="l">
              <a:buFont typeface="Arial" panose="020B0604020202020204" pitchFamily="34" charset="0"/>
              <a:buChar char="•"/>
              <a:defRPr sz="2000"/>
            </a:lvl2pPr>
            <a:lvl3pPr marL="1200121" indent="-285744" algn="l">
              <a:buFont typeface="Arial" panose="020B0604020202020204" pitchFamily="34" charset="0"/>
              <a:buChar char="•"/>
              <a:defRPr sz="1800"/>
            </a:lvl3pPr>
            <a:lvl4pPr marL="1657309" indent="-285744" algn="l">
              <a:buFont typeface="Arial" panose="020B0604020202020204" pitchFamily="34" charset="0"/>
              <a:buChar char="•"/>
              <a:defRPr sz="1600"/>
            </a:lvl4pPr>
            <a:lvl5pPr marL="2114498" indent="-285744" algn="l">
              <a:buFont typeface="Arial" panose="020B0604020202020204" pitchFamily="34" charset="0"/>
              <a:buChar char="•"/>
              <a:defRPr sz="16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a:p>
            <a:pPr lvl="0"/>
            <a:endParaRPr lang="en-US" dirty="0"/>
          </a:p>
        </p:txBody>
      </p:sp>
      <p:sp>
        <p:nvSpPr>
          <p:cNvPr id="21" name="Text Placeholder 20">
            <a:extLst>
              <a:ext uri="{FF2B5EF4-FFF2-40B4-BE49-F238E27FC236}">
                <a16:creationId xmlns:a16="http://schemas.microsoft.com/office/drawing/2014/main" id="{AE54EA39-DDC0-4BBD-87E0-F1FB8B38379C}"/>
              </a:ext>
            </a:extLst>
          </p:cNvPr>
          <p:cNvSpPr>
            <a:spLocks noGrp="1"/>
          </p:cNvSpPr>
          <p:nvPr>
            <p:ph type="body" sz="quarter" idx="11" hasCustomPrompt="1"/>
          </p:nvPr>
        </p:nvSpPr>
        <p:spPr>
          <a:xfrm>
            <a:off x="4572000" y="365760"/>
            <a:ext cx="5322498" cy="561975"/>
          </a:xfrm>
          <a:prstGeom prst="rect">
            <a:avLst/>
          </a:prstGeom>
        </p:spPr>
        <p:txBody>
          <a:bodyPr/>
          <a:lstStyle>
            <a:lvl1pPr algn="l">
              <a:defRPr sz="2400" b="1" cap="all" baseline="0">
                <a:solidFill>
                  <a:schemeClr val="bg1"/>
                </a:solidFill>
              </a:defRPr>
            </a:lvl1pPr>
          </a:lstStyle>
          <a:p>
            <a:pPr lvl="0"/>
            <a:r>
              <a:rPr lang="en-US" dirty="0"/>
              <a:t>INSERT TITLE HERE</a:t>
            </a:r>
          </a:p>
        </p:txBody>
      </p:sp>
      <p:sp>
        <p:nvSpPr>
          <p:cNvPr id="13" name="Slide Number Placeholder 5">
            <a:extLst>
              <a:ext uri="{FF2B5EF4-FFF2-40B4-BE49-F238E27FC236}">
                <a16:creationId xmlns:a16="http://schemas.microsoft.com/office/drawing/2014/main" id="{35C01DFD-59C8-0F7D-A375-9EDD5021E010}"/>
              </a:ext>
            </a:extLst>
          </p:cNvPr>
          <p:cNvSpPr txBox="1">
            <a:spLocks/>
          </p:cNvSpPr>
          <p:nvPr userDrawn="1"/>
        </p:nvSpPr>
        <p:spPr>
          <a:xfrm>
            <a:off x="3923574" y="6205629"/>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tx1"/>
                </a:solidFill>
                <a:latin typeface="+mn-lt"/>
                <a:cs typeface="Poppins" pitchFamily="2" charset="77"/>
              </a:rPr>
              <a:pPr/>
              <a:t>‹#›</a:t>
            </a:fld>
            <a:endParaRPr lang="en-US" b="1" dirty="0">
              <a:solidFill>
                <a:schemeClr val="tx1"/>
              </a:solidFill>
              <a:latin typeface="+mn-lt"/>
              <a:cs typeface="Poppins" pitchFamily="2" charset="77"/>
            </a:endParaRPr>
          </a:p>
        </p:txBody>
      </p:sp>
      <p:pic>
        <p:nvPicPr>
          <p:cNvPr id="3" name="Picture 2" descr="A front door of a building&#10;&#10;Description automatically generated">
            <a:extLst>
              <a:ext uri="{FF2B5EF4-FFF2-40B4-BE49-F238E27FC236}">
                <a16:creationId xmlns:a16="http://schemas.microsoft.com/office/drawing/2014/main" id="{30EC7C1A-F461-E3A2-8617-5B087CEDEE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13" r="13065"/>
          <a:stretch/>
        </p:blipFill>
        <p:spPr>
          <a:xfrm>
            <a:off x="0" y="0"/>
            <a:ext cx="3680238" cy="6858000"/>
          </a:xfrm>
          <a:prstGeom prst="rect">
            <a:avLst/>
          </a:prstGeom>
        </p:spPr>
      </p:pic>
      <p:pic>
        <p:nvPicPr>
          <p:cNvPr id="2" name="Picture 1">
            <a:extLst>
              <a:ext uri="{FF2B5EF4-FFF2-40B4-BE49-F238E27FC236}">
                <a16:creationId xmlns:a16="http://schemas.microsoft.com/office/drawing/2014/main" id="{EB67FC19-DEEA-D531-9B13-108A49E71589}"/>
              </a:ext>
            </a:extLst>
          </p:cNvPr>
          <p:cNvPicPr>
            <a:picLocks noChangeAspect="1"/>
          </p:cNvPicPr>
          <p:nvPr userDrawn="1"/>
        </p:nvPicPr>
        <p:blipFill>
          <a:blip r:embed="rId3"/>
          <a:stretch>
            <a:fillRect/>
          </a:stretch>
        </p:blipFill>
        <p:spPr>
          <a:xfrm>
            <a:off x="9218099" y="5998175"/>
            <a:ext cx="3229430" cy="780032"/>
          </a:xfrm>
          <a:prstGeom prst="rect">
            <a:avLst/>
          </a:prstGeom>
        </p:spPr>
      </p:pic>
    </p:spTree>
    <p:extLst>
      <p:ext uri="{BB962C8B-B14F-4D97-AF65-F5344CB8AC3E}">
        <p14:creationId xmlns:p14="http://schemas.microsoft.com/office/powerpoint/2010/main" val="4047030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ll Text 2">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D88CC3-6C69-9FBC-AC72-9083BBF53F6F}"/>
              </a:ext>
            </a:extLst>
          </p:cNvPr>
          <p:cNvSpPr/>
          <p:nvPr userDrawn="1"/>
        </p:nvSpPr>
        <p:spPr>
          <a:xfrm flipV="1">
            <a:off x="1" y="5904698"/>
            <a:ext cx="12204192" cy="9533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8">
            <a:extLst>
              <a:ext uri="{FF2B5EF4-FFF2-40B4-BE49-F238E27FC236}">
                <a16:creationId xmlns:a16="http://schemas.microsoft.com/office/drawing/2014/main" id="{3AECFD39-EFE1-48FE-B77C-4CEE32A6A013}"/>
              </a:ext>
            </a:extLst>
          </p:cNvPr>
          <p:cNvSpPr>
            <a:spLocks noGrp="1"/>
          </p:cNvSpPr>
          <p:nvPr>
            <p:ph type="body" sz="quarter" idx="10" hasCustomPrompt="1"/>
          </p:nvPr>
        </p:nvSpPr>
        <p:spPr>
          <a:xfrm>
            <a:off x="640080" y="1005840"/>
            <a:ext cx="10911840" cy="4258778"/>
          </a:xfrm>
          <a:prstGeom prst="rect">
            <a:avLst/>
          </a:prstGeom>
        </p:spPr>
        <p:txBody>
          <a:bodyPr/>
          <a:lstStyle>
            <a:lvl1pPr marL="342891" indent="-342891" algn="l">
              <a:lnSpc>
                <a:spcPts val="2600"/>
              </a:lnSpc>
              <a:spcBef>
                <a:spcPts val="600"/>
              </a:spcBef>
              <a:spcAft>
                <a:spcPts val="600"/>
              </a:spcAft>
              <a:buFont typeface="Arial" panose="020B0604020202020204" pitchFamily="34" charset="0"/>
              <a:buChar char="•"/>
              <a:defRPr sz="2400">
                <a:solidFill>
                  <a:schemeClr val="tx1"/>
                </a:solidFill>
              </a:defRPr>
            </a:lvl1pPr>
            <a:lvl2pPr marL="800080" indent="-342891" algn="l">
              <a:buFont typeface="Arial" panose="020B0604020202020204" pitchFamily="34" charset="0"/>
              <a:buChar char="•"/>
              <a:defRPr sz="2000"/>
            </a:lvl2pPr>
            <a:lvl3pPr marL="1200121" indent="-285744" algn="l">
              <a:buFont typeface="Arial" panose="020B0604020202020204" pitchFamily="34" charset="0"/>
              <a:buChar char="•"/>
              <a:defRPr sz="1800"/>
            </a:lvl3pPr>
            <a:lvl4pPr marL="1657309" indent="-285744" algn="l">
              <a:buFont typeface="Arial" panose="020B0604020202020204" pitchFamily="34" charset="0"/>
              <a:buChar char="•"/>
              <a:defRPr sz="1600"/>
            </a:lvl4pPr>
            <a:lvl5pPr marL="2114498" indent="-285744" algn="l">
              <a:buFont typeface="Arial" panose="020B0604020202020204" pitchFamily="34" charset="0"/>
              <a:buChar char="•"/>
              <a:defRPr sz="1600"/>
            </a:lvl5pPr>
          </a:lstStyle>
          <a:p>
            <a:pPr lvl="0"/>
            <a:r>
              <a:rPr lang="en-US" dirty="0"/>
              <a:t>Lorem ipsum dolor sit amet, consectetuer adipiscing elit. Maecenas porttitor congue massa. Fusce posuere, magna sed pulvinar ultricies, purus lectus malesuada libero, sit amet commodo magna eros quis </a:t>
            </a:r>
            <a:r>
              <a:rPr lang="en-US" dirty="0" err="1"/>
              <a:t>urna</a:t>
            </a:r>
            <a:r>
              <a:rPr lang="en-US" dirty="0"/>
              <a:t>.</a:t>
            </a:r>
          </a:p>
          <a:p>
            <a:pPr lvl="0"/>
            <a:r>
              <a:rPr lang="en-US" dirty="0"/>
              <a:t>Nunc viverra imperdiet enim. Fusce est. Vivamus a tellus.</a:t>
            </a:r>
          </a:p>
          <a:p>
            <a:pPr lvl="0"/>
            <a:r>
              <a:rPr lang="en-US" dirty="0" err="1"/>
              <a:t>Pellentesque</a:t>
            </a:r>
            <a:r>
              <a:rPr lang="en-US" dirty="0"/>
              <a:t> habitant morbi tristique senectus et netus et malesuada fames ac turpis egestas. Proin pharetra nonummy pede. Mauris et </a:t>
            </a:r>
            <a:r>
              <a:rPr lang="en-US" dirty="0" err="1"/>
              <a:t>orci</a:t>
            </a:r>
            <a:r>
              <a:rPr lang="en-US" dirty="0"/>
              <a:t>.</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a:t>
            </a:r>
            <a:r>
              <a:rPr lang="en-US" dirty="0" err="1"/>
              <a:t>sed</a:t>
            </a:r>
            <a:r>
              <a:rPr lang="en-US" dirty="0"/>
              <a:t>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endParaRPr lang="en-US" dirty="0"/>
          </a:p>
        </p:txBody>
      </p:sp>
      <p:sp>
        <p:nvSpPr>
          <p:cNvPr id="11" name="Text Placeholder 20">
            <a:extLst>
              <a:ext uri="{FF2B5EF4-FFF2-40B4-BE49-F238E27FC236}">
                <a16:creationId xmlns:a16="http://schemas.microsoft.com/office/drawing/2014/main" id="{691719BE-1496-4E0A-B30E-509DABC68640}"/>
              </a:ext>
            </a:extLst>
          </p:cNvPr>
          <p:cNvSpPr>
            <a:spLocks noGrp="1"/>
          </p:cNvSpPr>
          <p:nvPr>
            <p:ph type="body" sz="quarter" idx="11" hasCustomPrompt="1"/>
          </p:nvPr>
        </p:nvSpPr>
        <p:spPr>
          <a:xfrm>
            <a:off x="640079" y="365760"/>
            <a:ext cx="10911840" cy="561975"/>
          </a:xfrm>
          <a:prstGeom prst="rect">
            <a:avLst/>
          </a:prstGeom>
        </p:spPr>
        <p:txBody>
          <a:bodyPr/>
          <a:lstStyle>
            <a:lvl1pPr algn="l">
              <a:defRPr sz="2800" b="1" cap="all" baseline="0">
                <a:solidFill>
                  <a:schemeClr val="tx1"/>
                </a:solidFill>
              </a:defRPr>
            </a:lvl1pPr>
          </a:lstStyle>
          <a:p>
            <a:pPr lvl="0"/>
            <a:r>
              <a:rPr lang="en-US" dirty="0"/>
              <a:t>INSERT TITLE HERE</a:t>
            </a:r>
          </a:p>
        </p:txBody>
      </p:sp>
      <p:sp>
        <p:nvSpPr>
          <p:cNvPr id="7" name="Slide Number Placeholder 5">
            <a:extLst>
              <a:ext uri="{FF2B5EF4-FFF2-40B4-BE49-F238E27FC236}">
                <a16:creationId xmlns:a16="http://schemas.microsoft.com/office/drawing/2014/main" id="{9EEA57AE-D608-FC19-B42F-F98BDAA04277}"/>
              </a:ext>
            </a:extLst>
          </p:cNvPr>
          <p:cNvSpPr txBox="1">
            <a:spLocks/>
          </p:cNvSpPr>
          <p:nvPr userDrawn="1"/>
        </p:nvSpPr>
        <p:spPr>
          <a:xfrm>
            <a:off x="11350692" y="6298473"/>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bg1"/>
                </a:solidFill>
                <a:latin typeface="+mn-lt"/>
                <a:cs typeface="Poppins" pitchFamily="2" charset="77"/>
              </a:rPr>
              <a:pPr/>
              <a:t>‹#›</a:t>
            </a:fld>
            <a:endParaRPr lang="en-US" b="1" dirty="0">
              <a:solidFill>
                <a:schemeClr val="bg1"/>
              </a:solidFill>
              <a:latin typeface="+mn-lt"/>
              <a:cs typeface="Poppins" pitchFamily="2" charset="77"/>
            </a:endParaRPr>
          </a:p>
        </p:txBody>
      </p:sp>
      <p:pic>
        <p:nvPicPr>
          <p:cNvPr id="2" name="Picture 1">
            <a:extLst>
              <a:ext uri="{FF2B5EF4-FFF2-40B4-BE49-F238E27FC236}">
                <a16:creationId xmlns:a16="http://schemas.microsoft.com/office/drawing/2014/main" id="{90450499-FB67-8E30-2544-99C29F7F268D}"/>
              </a:ext>
            </a:extLst>
          </p:cNvPr>
          <p:cNvPicPr>
            <a:picLocks noChangeAspect="1"/>
          </p:cNvPicPr>
          <p:nvPr userDrawn="1"/>
        </p:nvPicPr>
        <p:blipFill>
          <a:blip r:embed="rId2"/>
          <a:stretch>
            <a:fillRect/>
          </a:stretch>
        </p:blipFill>
        <p:spPr>
          <a:xfrm>
            <a:off x="172711" y="5991333"/>
            <a:ext cx="3229430" cy="780032"/>
          </a:xfrm>
          <a:prstGeom prst="rect">
            <a:avLst/>
          </a:prstGeom>
        </p:spPr>
      </p:pic>
    </p:spTree>
    <p:extLst>
      <p:ext uri="{BB962C8B-B14F-4D97-AF65-F5344CB8AC3E}">
        <p14:creationId xmlns:p14="http://schemas.microsoft.com/office/powerpoint/2010/main" val="115588935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ll Text 2">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D88CC3-6C69-9FBC-AC72-9083BBF53F6F}"/>
              </a:ext>
            </a:extLst>
          </p:cNvPr>
          <p:cNvSpPr/>
          <p:nvPr userDrawn="1"/>
        </p:nvSpPr>
        <p:spPr>
          <a:xfrm flipV="1">
            <a:off x="1" y="5904698"/>
            <a:ext cx="12204192" cy="9533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0">
            <a:extLst>
              <a:ext uri="{FF2B5EF4-FFF2-40B4-BE49-F238E27FC236}">
                <a16:creationId xmlns:a16="http://schemas.microsoft.com/office/drawing/2014/main" id="{691719BE-1496-4E0A-B30E-509DABC68640}"/>
              </a:ext>
            </a:extLst>
          </p:cNvPr>
          <p:cNvSpPr>
            <a:spLocks noGrp="1"/>
          </p:cNvSpPr>
          <p:nvPr>
            <p:ph type="body" sz="quarter" idx="11" hasCustomPrompt="1"/>
          </p:nvPr>
        </p:nvSpPr>
        <p:spPr>
          <a:xfrm>
            <a:off x="6983728" y="310364"/>
            <a:ext cx="4884421" cy="561975"/>
          </a:xfrm>
          <a:prstGeom prst="rect">
            <a:avLst/>
          </a:prstGeom>
        </p:spPr>
        <p:txBody>
          <a:bodyPr/>
          <a:lstStyle>
            <a:lvl1pPr algn="l">
              <a:defRPr sz="2800" b="1" cap="all" baseline="0">
                <a:solidFill>
                  <a:schemeClr val="tx1"/>
                </a:solidFill>
              </a:defRPr>
            </a:lvl1pPr>
          </a:lstStyle>
          <a:p>
            <a:pPr lvl="0"/>
            <a:r>
              <a:rPr lang="en-US"/>
              <a:t>INSERT TITLE HERE</a:t>
            </a:r>
          </a:p>
        </p:txBody>
      </p:sp>
      <p:pic>
        <p:nvPicPr>
          <p:cNvPr id="9" name="Picture 8" descr="A building with a stone arch and a fountain&#10;&#10;Description automatically generated">
            <a:extLst>
              <a:ext uri="{FF2B5EF4-FFF2-40B4-BE49-F238E27FC236}">
                <a16:creationId xmlns:a16="http://schemas.microsoft.com/office/drawing/2014/main" id="{AB0518D6-E1AA-0B99-5091-C1C4314C0D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0" t="37223" r="-6026" b="31224"/>
          <a:stretch/>
        </p:blipFill>
        <p:spPr>
          <a:xfrm>
            <a:off x="1" y="1959867"/>
            <a:ext cx="12927134" cy="2857303"/>
          </a:xfrm>
          <a:prstGeom prst="rect">
            <a:avLst/>
          </a:prstGeom>
        </p:spPr>
      </p:pic>
      <p:sp>
        <p:nvSpPr>
          <p:cNvPr id="7" name="Slide Number Placeholder 5">
            <a:extLst>
              <a:ext uri="{FF2B5EF4-FFF2-40B4-BE49-F238E27FC236}">
                <a16:creationId xmlns:a16="http://schemas.microsoft.com/office/drawing/2014/main" id="{9EEA57AE-D608-FC19-B42F-F98BDAA04277}"/>
              </a:ext>
            </a:extLst>
          </p:cNvPr>
          <p:cNvSpPr txBox="1">
            <a:spLocks/>
          </p:cNvSpPr>
          <p:nvPr userDrawn="1"/>
        </p:nvSpPr>
        <p:spPr>
          <a:xfrm>
            <a:off x="11350692" y="6298473"/>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bg1"/>
                </a:solidFill>
                <a:latin typeface="+mn-lt"/>
                <a:cs typeface="Poppins" pitchFamily="2" charset="77"/>
              </a:rPr>
              <a:pPr/>
              <a:t>‹#›</a:t>
            </a:fld>
            <a:endParaRPr lang="en-US" b="1">
              <a:solidFill>
                <a:schemeClr val="bg1"/>
              </a:solidFill>
              <a:latin typeface="+mn-lt"/>
              <a:cs typeface="Poppins" pitchFamily="2" charset="77"/>
            </a:endParaRPr>
          </a:p>
        </p:txBody>
      </p:sp>
      <p:sp>
        <p:nvSpPr>
          <p:cNvPr id="10" name="Text Placeholder 18">
            <a:extLst>
              <a:ext uri="{FF2B5EF4-FFF2-40B4-BE49-F238E27FC236}">
                <a16:creationId xmlns:a16="http://schemas.microsoft.com/office/drawing/2014/main" id="{3AECFD39-EFE1-48FE-B77C-4CEE32A6A013}"/>
              </a:ext>
            </a:extLst>
          </p:cNvPr>
          <p:cNvSpPr>
            <a:spLocks noGrp="1"/>
          </p:cNvSpPr>
          <p:nvPr>
            <p:ph type="body" sz="quarter" idx="10" hasCustomPrompt="1"/>
          </p:nvPr>
        </p:nvSpPr>
        <p:spPr>
          <a:xfrm>
            <a:off x="116203" y="86635"/>
            <a:ext cx="5932170" cy="5731428"/>
          </a:xfrm>
          <a:prstGeom prst="rect">
            <a:avLst/>
          </a:prstGeom>
          <a:solidFill>
            <a:schemeClr val="accent1">
              <a:lumMod val="90000"/>
              <a:alpha val="92000"/>
            </a:schemeClr>
          </a:solidFill>
        </p:spPr>
        <p:txBody>
          <a:bodyPr/>
          <a:lstStyle>
            <a:lvl1pPr marL="342891" indent="-342891" algn="l">
              <a:lnSpc>
                <a:spcPts val="2600"/>
              </a:lnSpc>
              <a:spcBef>
                <a:spcPts val="600"/>
              </a:spcBef>
              <a:spcAft>
                <a:spcPts val="600"/>
              </a:spcAft>
              <a:buFont typeface="Arial" panose="020B0604020202020204" pitchFamily="34" charset="0"/>
              <a:buChar char="•"/>
              <a:defRPr sz="2400">
                <a:solidFill>
                  <a:schemeClr val="tx1"/>
                </a:solidFill>
              </a:defRPr>
            </a:lvl1pPr>
            <a:lvl2pPr marL="800080" indent="-342891" algn="l">
              <a:buFont typeface="Arial" panose="020B0604020202020204" pitchFamily="34" charset="0"/>
              <a:buChar char="•"/>
              <a:defRPr sz="2000"/>
            </a:lvl2pPr>
            <a:lvl3pPr marL="1200121" indent="-285744" algn="l">
              <a:buFont typeface="Arial" panose="020B0604020202020204" pitchFamily="34" charset="0"/>
              <a:buChar char="•"/>
              <a:defRPr sz="1800"/>
            </a:lvl3pPr>
            <a:lvl4pPr marL="1657309" indent="-285744" algn="l">
              <a:buFont typeface="Arial" panose="020B0604020202020204" pitchFamily="34" charset="0"/>
              <a:buChar char="•"/>
              <a:defRPr sz="1600"/>
            </a:lvl4pPr>
            <a:lvl5pPr marL="2114498" indent="-285744" algn="l">
              <a:buFont typeface="Arial" panose="020B0604020202020204" pitchFamily="34" charset="0"/>
              <a:buChar char="•"/>
              <a:defRPr sz="16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endParaRPr lang="en-US" dirty="0"/>
          </a:p>
        </p:txBody>
      </p:sp>
      <p:pic>
        <p:nvPicPr>
          <p:cNvPr id="2" name="Picture 1">
            <a:extLst>
              <a:ext uri="{FF2B5EF4-FFF2-40B4-BE49-F238E27FC236}">
                <a16:creationId xmlns:a16="http://schemas.microsoft.com/office/drawing/2014/main" id="{4BCA6E36-D1A1-43EE-9335-2625C711802F}"/>
              </a:ext>
            </a:extLst>
          </p:cNvPr>
          <p:cNvPicPr>
            <a:picLocks noChangeAspect="1"/>
          </p:cNvPicPr>
          <p:nvPr userDrawn="1"/>
        </p:nvPicPr>
        <p:blipFill>
          <a:blip r:embed="rId3"/>
          <a:stretch>
            <a:fillRect/>
          </a:stretch>
        </p:blipFill>
        <p:spPr>
          <a:xfrm>
            <a:off x="172711" y="5991333"/>
            <a:ext cx="3229430" cy="780032"/>
          </a:xfrm>
          <a:prstGeom prst="rect">
            <a:avLst/>
          </a:prstGeom>
        </p:spPr>
      </p:pic>
    </p:spTree>
    <p:extLst>
      <p:ext uri="{BB962C8B-B14F-4D97-AF65-F5344CB8AC3E}">
        <p14:creationId xmlns:p14="http://schemas.microsoft.com/office/powerpoint/2010/main" val="125774610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ll Text 2">
    <p:bg>
      <p:bgRef idx="1001">
        <a:schemeClr val="bg1"/>
      </p:bgRef>
    </p:bg>
    <p:spTree>
      <p:nvGrpSpPr>
        <p:cNvPr id="1" name=""/>
        <p:cNvGrpSpPr/>
        <p:nvPr/>
      </p:nvGrpSpPr>
      <p:grpSpPr>
        <a:xfrm>
          <a:off x="0" y="0"/>
          <a:ext cx="0" cy="0"/>
          <a:chOff x="0" y="0"/>
          <a:chExt cx="0" cy="0"/>
        </a:xfrm>
      </p:grpSpPr>
      <p:pic>
        <p:nvPicPr>
          <p:cNvPr id="3" name="Picture 2" descr="A park with trees and a building&#10;&#10;Description automatically generated">
            <a:extLst>
              <a:ext uri="{FF2B5EF4-FFF2-40B4-BE49-F238E27FC236}">
                <a16:creationId xmlns:a16="http://schemas.microsoft.com/office/drawing/2014/main" id="{6E63789C-B7F7-A5A7-A983-3FE18578DE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379" b="35623"/>
          <a:stretch/>
        </p:blipFill>
        <p:spPr>
          <a:xfrm>
            <a:off x="12192" y="1819275"/>
            <a:ext cx="12192000" cy="2857500"/>
          </a:xfrm>
          <a:prstGeom prst="rect">
            <a:avLst/>
          </a:prstGeom>
        </p:spPr>
      </p:pic>
      <p:sp>
        <p:nvSpPr>
          <p:cNvPr id="12" name="Rectangle 11">
            <a:extLst>
              <a:ext uri="{FF2B5EF4-FFF2-40B4-BE49-F238E27FC236}">
                <a16:creationId xmlns:a16="http://schemas.microsoft.com/office/drawing/2014/main" id="{89D88CC3-6C69-9FBC-AC72-9083BBF53F6F}"/>
              </a:ext>
            </a:extLst>
          </p:cNvPr>
          <p:cNvSpPr/>
          <p:nvPr userDrawn="1"/>
        </p:nvSpPr>
        <p:spPr>
          <a:xfrm flipV="1">
            <a:off x="1" y="5904698"/>
            <a:ext cx="12204192" cy="9533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3AECFD39-EFE1-48FE-B77C-4CEE32A6A013}"/>
              </a:ext>
            </a:extLst>
          </p:cNvPr>
          <p:cNvSpPr>
            <a:spLocks noGrp="1"/>
          </p:cNvSpPr>
          <p:nvPr>
            <p:ph type="body" sz="quarter" idx="10" hasCustomPrompt="1"/>
          </p:nvPr>
        </p:nvSpPr>
        <p:spPr>
          <a:xfrm>
            <a:off x="6108192" y="68440"/>
            <a:ext cx="5932170" cy="5688439"/>
          </a:xfrm>
          <a:prstGeom prst="rect">
            <a:avLst/>
          </a:prstGeom>
          <a:solidFill>
            <a:schemeClr val="accent1">
              <a:lumMod val="90000"/>
              <a:alpha val="92000"/>
            </a:schemeClr>
          </a:solidFill>
        </p:spPr>
        <p:txBody>
          <a:bodyPr/>
          <a:lstStyle>
            <a:lvl1pPr marL="342891" indent="-342891" algn="l">
              <a:lnSpc>
                <a:spcPts val="2600"/>
              </a:lnSpc>
              <a:spcBef>
                <a:spcPts val="600"/>
              </a:spcBef>
              <a:spcAft>
                <a:spcPts val="600"/>
              </a:spcAft>
              <a:buFont typeface="Arial" panose="020B0604020202020204" pitchFamily="34" charset="0"/>
              <a:buChar char="•"/>
              <a:defRPr sz="2400">
                <a:solidFill>
                  <a:schemeClr val="tx1"/>
                </a:solidFill>
              </a:defRPr>
            </a:lvl1pPr>
            <a:lvl2pPr marL="800080" indent="-342891" algn="l">
              <a:buFont typeface="Arial" panose="020B0604020202020204" pitchFamily="34" charset="0"/>
              <a:buChar char="•"/>
              <a:defRPr sz="2000"/>
            </a:lvl2pPr>
            <a:lvl3pPr marL="1200121" indent="-285744" algn="l">
              <a:buFont typeface="Arial" panose="020B0604020202020204" pitchFamily="34" charset="0"/>
              <a:buChar char="•"/>
              <a:defRPr sz="1800"/>
            </a:lvl3pPr>
            <a:lvl4pPr marL="1657309" indent="-285744" algn="l">
              <a:buFont typeface="Arial" panose="020B0604020202020204" pitchFamily="34" charset="0"/>
              <a:buChar char="•"/>
              <a:defRPr sz="1600"/>
            </a:lvl4pPr>
            <a:lvl5pPr marL="2114498" indent="-285744" algn="l">
              <a:buFont typeface="Arial" panose="020B0604020202020204" pitchFamily="34" charset="0"/>
              <a:buChar char="•"/>
              <a:defRPr sz="16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endParaRPr lang="en-US" dirty="0"/>
          </a:p>
        </p:txBody>
      </p:sp>
      <p:sp>
        <p:nvSpPr>
          <p:cNvPr id="11" name="Text Placeholder 20">
            <a:extLst>
              <a:ext uri="{FF2B5EF4-FFF2-40B4-BE49-F238E27FC236}">
                <a16:creationId xmlns:a16="http://schemas.microsoft.com/office/drawing/2014/main" id="{691719BE-1496-4E0A-B30E-509DABC68640}"/>
              </a:ext>
            </a:extLst>
          </p:cNvPr>
          <p:cNvSpPr>
            <a:spLocks noGrp="1"/>
          </p:cNvSpPr>
          <p:nvPr>
            <p:ph type="body" sz="quarter" idx="11" hasCustomPrompt="1"/>
          </p:nvPr>
        </p:nvSpPr>
        <p:spPr>
          <a:xfrm>
            <a:off x="640078" y="365760"/>
            <a:ext cx="4884421" cy="561975"/>
          </a:xfrm>
          <a:prstGeom prst="rect">
            <a:avLst/>
          </a:prstGeom>
        </p:spPr>
        <p:txBody>
          <a:bodyPr/>
          <a:lstStyle>
            <a:lvl1pPr algn="l">
              <a:defRPr sz="2800" b="1" cap="all" baseline="0">
                <a:solidFill>
                  <a:schemeClr val="tx1"/>
                </a:solidFill>
              </a:defRPr>
            </a:lvl1pPr>
          </a:lstStyle>
          <a:p>
            <a:pPr lvl="0"/>
            <a:r>
              <a:rPr lang="en-US"/>
              <a:t>INSERT TITLE HERE</a:t>
            </a:r>
          </a:p>
        </p:txBody>
      </p:sp>
      <p:sp>
        <p:nvSpPr>
          <p:cNvPr id="7" name="Slide Number Placeholder 5">
            <a:extLst>
              <a:ext uri="{FF2B5EF4-FFF2-40B4-BE49-F238E27FC236}">
                <a16:creationId xmlns:a16="http://schemas.microsoft.com/office/drawing/2014/main" id="{9EEA57AE-D608-FC19-B42F-F98BDAA04277}"/>
              </a:ext>
            </a:extLst>
          </p:cNvPr>
          <p:cNvSpPr txBox="1">
            <a:spLocks/>
          </p:cNvSpPr>
          <p:nvPr userDrawn="1"/>
        </p:nvSpPr>
        <p:spPr>
          <a:xfrm>
            <a:off x="11350692" y="6298473"/>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bg1"/>
                </a:solidFill>
                <a:latin typeface="+mn-lt"/>
                <a:cs typeface="Poppins" pitchFamily="2" charset="77"/>
              </a:rPr>
              <a:pPr/>
              <a:t>‹#›</a:t>
            </a:fld>
            <a:endParaRPr lang="en-US" b="1">
              <a:solidFill>
                <a:schemeClr val="bg1"/>
              </a:solidFill>
              <a:latin typeface="+mn-lt"/>
              <a:cs typeface="Poppins" pitchFamily="2" charset="77"/>
            </a:endParaRPr>
          </a:p>
        </p:txBody>
      </p:sp>
      <p:pic>
        <p:nvPicPr>
          <p:cNvPr id="2" name="Picture 1">
            <a:extLst>
              <a:ext uri="{FF2B5EF4-FFF2-40B4-BE49-F238E27FC236}">
                <a16:creationId xmlns:a16="http://schemas.microsoft.com/office/drawing/2014/main" id="{E6B26509-45DD-7091-FCFF-4BD3CE04F44F}"/>
              </a:ext>
            </a:extLst>
          </p:cNvPr>
          <p:cNvPicPr>
            <a:picLocks noChangeAspect="1"/>
          </p:cNvPicPr>
          <p:nvPr userDrawn="1"/>
        </p:nvPicPr>
        <p:blipFill>
          <a:blip r:embed="rId3"/>
          <a:stretch>
            <a:fillRect/>
          </a:stretch>
        </p:blipFill>
        <p:spPr>
          <a:xfrm>
            <a:off x="172711" y="5991333"/>
            <a:ext cx="3229430" cy="780032"/>
          </a:xfrm>
          <a:prstGeom prst="rect">
            <a:avLst/>
          </a:prstGeom>
        </p:spPr>
      </p:pic>
    </p:spTree>
    <p:extLst>
      <p:ext uri="{BB962C8B-B14F-4D97-AF65-F5344CB8AC3E}">
        <p14:creationId xmlns:p14="http://schemas.microsoft.com/office/powerpoint/2010/main" val="76962259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lank 2">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F6C27C-7357-353D-04D8-08BC5CC4F83B}"/>
              </a:ext>
            </a:extLst>
          </p:cNvPr>
          <p:cNvSpPr/>
          <p:nvPr userDrawn="1"/>
        </p:nvSpPr>
        <p:spPr>
          <a:xfrm>
            <a:off x="1" y="-1"/>
            <a:ext cx="12204192" cy="59046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BF49E30B-1106-47B8-3596-D0A48FC39852}"/>
              </a:ext>
            </a:extLst>
          </p:cNvPr>
          <p:cNvSpPr txBox="1">
            <a:spLocks/>
          </p:cNvSpPr>
          <p:nvPr userDrawn="1"/>
        </p:nvSpPr>
        <p:spPr>
          <a:xfrm>
            <a:off x="11350692" y="6298473"/>
            <a:ext cx="405090" cy="365125"/>
          </a:xfrm>
          <a:prstGeom prst="rect">
            <a:avLst/>
          </a:prstGeom>
        </p:spPr>
        <p:txBody>
          <a:bodyPr anchor="ctr"/>
          <a:lstStyle>
            <a:defPPr>
              <a:defRPr lang="en-US"/>
            </a:defPPr>
            <a:lvl1pPr marL="0" algn="ctr" defTabSz="914400" rtl="0" eaLnBrk="1" latinLnBrk="0" hangingPunct="1">
              <a:defRPr sz="1050" b="0" i="0" kern="1200">
                <a:solidFill>
                  <a:srgbClr val="02318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00302-8FC6-448B-B9BA-5834091FB29D}" type="slidenum">
              <a:rPr lang="en-US" b="1" smtClean="0">
                <a:solidFill>
                  <a:schemeClr val="tx1"/>
                </a:solidFill>
                <a:latin typeface="+mn-lt"/>
                <a:cs typeface="Poppins" pitchFamily="2" charset="77"/>
              </a:rPr>
              <a:pPr/>
              <a:t>‹#›</a:t>
            </a:fld>
            <a:endParaRPr lang="en-US" b="1" dirty="0">
              <a:solidFill>
                <a:schemeClr val="tx1"/>
              </a:solidFill>
              <a:latin typeface="+mn-lt"/>
              <a:cs typeface="Poppins" pitchFamily="2" charset="77"/>
            </a:endParaRPr>
          </a:p>
        </p:txBody>
      </p:sp>
      <p:sp>
        <p:nvSpPr>
          <p:cNvPr id="11" name="Text Placeholder 20">
            <a:extLst>
              <a:ext uri="{FF2B5EF4-FFF2-40B4-BE49-F238E27FC236}">
                <a16:creationId xmlns:a16="http://schemas.microsoft.com/office/drawing/2014/main" id="{691719BE-1496-4E0A-B30E-509DABC68640}"/>
              </a:ext>
            </a:extLst>
          </p:cNvPr>
          <p:cNvSpPr>
            <a:spLocks noGrp="1"/>
          </p:cNvSpPr>
          <p:nvPr>
            <p:ph type="body" sz="quarter" idx="11" hasCustomPrompt="1"/>
          </p:nvPr>
        </p:nvSpPr>
        <p:spPr>
          <a:xfrm>
            <a:off x="1041104" y="2540592"/>
            <a:ext cx="10109792" cy="1019168"/>
          </a:xfrm>
          <a:prstGeom prst="rect">
            <a:avLst/>
          </a:prstGeom>
        </p:spPr>
        <p:txBody>
          <a:bodyPr/>
          <a:lstStyle>
            <a:lvl1pPr algn="ctr">
              <a:tabLst>
                <a:tab pos="2460625" algn="l"/>
              </a:tabLst>
              <a:defRPr sz="7200" b="1" cap="all" baseline="0">
                <a:solidFill>
                  <a:schemeClr val="bg1"/>
                </a:solidFill>
              </a:defRPr>
            </a:lvl1pPr>
          </a:lstStyle>
          <a:p>
            <a:pPr lvl="0"/>
            <a:r>
              <a:rPr lang="en-US" dirty="0"/>
              <a:t>INSERT TITLE HERE</a:t>
            </a:r>
          </a:p>
        </p:txBody>
      </p:sp>
      <p:pic>
        <p:nvPicPr>
          <p:cNvPr id="2" name="Picture 1">
            <a:extLst>
              <a:ext uri="{FF2B5EF4-FFF2-40B4-BE49-F238E27FC236}">
                <a16:creationId xmlns:a16="http://schemas.microsoft.com/office/drawing/2014/main" id="{754A0DBB-B395-C8B9-8FE5-153364A4FC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6202" y="6033467"/>
            <a:ext cx="2784904" cy="824533"/>
          </a:xfrm>
          <a:prstGeom prst="rect">
            <a:avLst/>
          </a:prstGeom>
        </p:spPr>
      </p:pic>
    </p:spTree>
    <p:extLst>
      <p:ext uri="{BB962C8B-B14F-4D97-AF65-F5344CB8AC3E}">
        <p14:creationId xmlns:p14="http://schemas.microsoft.com/office/powerpoint/2010/main" val="114733739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51517"/>
      </p:ext>
    </p:extLst>
  </p:cSld>
  <p:clrMap bg1="lt1" tx1="dk1" bg2="lt2" tx2="dk2" accent1="accent1" accent2="accent2" accent3="accent3" accent4="accent4" accent5="accent5" accent6="accent6" hlink="hlink" folHlink="folHlink"/>
  <p:sldLayoutIdLst>
    <p:sldLayoutId id="2147483689" r:id="rId1"/>
    <p:sldLayoutId id="2147483709" r:id="rId2"/>
    <p:sldLayoutId id="2147483691" r:id="rId3"/>
    <p:sldLayoutId id="2147483704" r:id="rId4"/>
    <p:sldLayoutId id="2147483705" r:id="rId5"/>
    <p:sldLayoutId id="2147483699" r:id="rId6"/>
    <p:sldLayoutId id="2147483708" r:id="rId7"/>
    <p:sldLayoutId id="2147483707" r:id="rId8"/>
    <p:sldLayoutId id="2147483706" r:id="rId9"/>
    <p:sldLayoutId id="2147483694" r:id="rId10"/>
    <p:sldLayoutId id="214748370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ctr"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CTURNER@Rollins.edu"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23974C-7B6F-EF0F-EC8A-25C15B939487}"/>
              </a:ext>
            </a:extLst>
          </p:cNvPr>
          <p:cNvSpPr txBox="1">
            <a:spLocks/>
          </p:cNvSpPr>
          <p:nvPr/>
        </p:nvSpPr>
        <p:spPr>
          <a:xfrm>
            <a:off x="621102" y="1123895"/>
            <a:ext cx="10921041" cy="5000625"/>
          </a:xfrm>
          <a:prstGeom prst="rect">
            <a:avLst/>
          </a:prstGeom>
        </p:spPr>
        <p:txBody>
          <a:bodyPr/>
          <a:lstStyle>
            <a:lvl1pPr marL="0" indent="0" algn="ctr"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00"/>
              </a:lnSpc>
            </a:pPr>
            <a:r>
              <a:rPr lang="en-US" sz="1800" dirty="0"/>
              <a:t>Welcome to the </a:t>
            </a:r>
            <a:r>
              <a:rPr lang="en-US" sz="1800" dirty="0" err="1"/>
              <a:t>Crummer</a:t>
            </a:r>
            <a:r>
              <a:rPr lang="en-US" sz="1800" dirty="0"/>
              <a:t> PowerPoint Template. </a:t>
            </a:r>
          </a:p>
          <a:p>
            <a:pPr algn="l">
              <a:lnSpc>
                <a:spcPts val="2500"/>
              </a:lnSpc>
            </a:pPr>
            <a:r>
              <a:rPr lang="en-US" sz="1800" dirty="0"/>
              <a:t>To insert slides, click on Insert/New Slide. You will then have the option to insert various title and text slides into your presentation.   </a:t>
            </a:r>
          </a:p>
          <a:p>
            <a:pPr algn="l">
              <a:lnSpc>
                <a:spcPts val="2500"/>
              </a:lnSpc>
            </a:pPr>
            <a:r>
              <a:rPr lang="en-US" sz="1800" dirty="0"/>
              <a:t>Note that in addition to the photo selection available, you may also insert your own photos via the custom slides. Before inserting photos, we recommend that you crop them to the correct sizes:</a:t>
            </a:r>
          </a:p>
          <a:p>
            <a:pPr marL="285750" indent="-285750" algn="l">
              <a:lnSpc>
                <a:spcPts val="2500"/>
              </a:lnSpc>
              <a:buFont typeface="Arial" panose="020B0604020202020204" pitchFamily="34" charset="0"/>
              <a:buChar char="•"/>
            </a:pPr>
            <a:r>
              <a:rPr lang="en-US" sz="1800" b="1" dirty="0"/>
              <a:t>Title photos</a:t>
            </a:r>
            <a:r>
              <a:rPr lang="en-US" sz="1800" dirty="0"/>
              <a:t>: 7.25in wide x 7.5in tall</a:t>
            </a:r>
          </a:p>
          <a:p>
            <a:pPr marL="285750" indent="-285750" algn="l">
              <a:lnSpc>
                <a:spcPts val="2500"/>
              </a:lnSpc>
              <a:buFont typeface="Arial" panose="020B0604020202020204" pitchFamily="34" charset="0"/>
              <a:buChar char="•"/>
            </a:pPr>
            <a:r>
              <a:rPr lang="en-US" sz="1800" b="1" dirty="0"/>
              <a:t>Text slide photos: </a:t>
            </a:r>
            <a:r>
              <a:rPr lang="en-US" sz="1800" dirty="0"/>
              <a:t>4.5in wide x 7.5in tall</a:t>
            </a:r>
          </a:p>
          <a:p>
            <a:pPr algn="l">
              <a:lnSpc>
                <a:spcPts val="2500"/>
              </a:lnSpc>
            </a:pPr>
            <a:r>
              <a:rPr lang="en-US" sz="1800" dirty="0"/>
              <a:t>Please avoid stretching photos to fit into the frames.</a:t>
            </a:r>
          </a:p>
          <a:p>
            <a:pPr algn="l">
              <a:lnSpc>
                <a:spcPts val="2500"/>
              </a:lnSpc>
            </a:pPr>
            <a:endParaRPr lang="en-US" sz="1800" dirty="0"/>
          </a:p>
          <a:p>
            <a:pPr algn="l">
              <a:lnSpc>
                <a:spcPts val="2500"/>
              </a:lnSpc>
            </a:pPr>
            <a:r>
              <a:rPr lang="en-US" sz="1800" dirty="0"/>
              <a:t>If you have any questions, please contact Carolyn Turner at </a:t>
            </a:r>
            <a:r>
              <a:rPr lang="en-US" sz="1800" dirty="0">
                <a:hlinkClick r:id="rId2"/>
              </a:rPr>
              <a:t>CTURNER@Rollins.edu</a:t>
            </a:r>
            <a:r>
              <a:rPr lang="en-US" sz="1800" dirty="0"/>
              <a:t>.</a:t>
            </a:r>
          </a:p>
          <a:p>
            <a:pPr algn="l"/>
            <a:endParaRPr lang="en-US" sz="2000" dirty="0"/>
          </a:p>
        </p:txBody>
      </p:sp>
      <p:sp>
        <p:nvSpPr>
          <p:cNvPr id="3" name="Text Placeholder 2">
            <a:extLst>
              <a:ext uri="{FF2B5EF4-FFF2-40B4-BE49-F238E27FC236}">
                <a16:creationId xmlns:a16="http://schemas.microsoft.com/office/drawing/2014/main" id="{2948F606-0CA4-6CC9-9EDC-8BE8A60B5B9A}"/>
              </a:ext>
            </a:extLst>
          </p:cNvPr>
          <p:cNvSpPr txBox="1">
            <a:spLocks/>
          </p:cNvSpPr>
          <p:nvPr/>
        </p:nvSpPr>
        <p:spPr>
          <a:xfrm>
            <a:off x="605838" y="506543"/>
            <a:ext cx="10033591" cy="561975"/>
          </a:xfrm>
          <a:prstGeom prst="rect">
            <a:avLst/>
          </a:prstGeom>
        </p:spPr>
        <p:txBody>
          <a:bodyPr/>
          <a:lstStyle>
            <a:lvl1pPr marL="0" indent="0" algn="ctr"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POWERPOINT TEMPLATE</a:t>
            </a:r>
          </a:p>
        </p:txBody>
      </p:sp>
      <p:pic>
        <p:nvPicPr>
          <p:cNvPr id="4" name="Picture 3">
            <a:extLst>
              <a:ext uri="{FF2B5EF4-FFF2-40B4-BE49-F238E27FC236}">
                <a16:creationId xmlns:a16="http://schemas.microsoft.com/office/drawing/2014/main" id="{0A06CA2E-7FB8-2BB1-C39B-2D5AB930B707}"/>
              </a:ext>
            </a:extLst>
          </p:cNvPr>
          <p:cNvPicPr>
            <a:picLocks noChangeAspect="1"/>
          </p:cNvPicPr>
          <p:nvPr/>
        </p:nvPicPr>
        <p:blipFill rotWithShape="1">
          <a:blip r:embed="rId3">
            <a:extLst>
              <a:ext uri="{28A0092B-C50C-407E-A947-70E740481C1C}">
                <a14:useLocalDpi xmlns:a14="http://schemas.microsoft.com/office/drawing/2010/main" val="0"/>
              </a:ext>
            </a:extLst>
          </a:blip>
          <a:srcRect l="304" t="1" r="-15983" b="5535"/>
          <a:stretch/>
        </p:blipFill>
        <p:spPr>
          <a:xfrm>
            <a:off x="606249" y="5716675"/>
            <a:ext cx="3960159" cy="959790"/>
          </a:xfrm>
          <a:prstGeom prst="rect">
            <a:avLst/>
          </a:prstGeom>
        </p:spPr>
      </p:pic>
    </p:spTree>
    <p:extLst>
      <p:ext uri="{BB962C8B-B14F-4D97-AF65-F5344CB8AC3E}">
        <p14:creationId xmlns:p14="http://schemas.microsoft.com/office/powerpoint/2010/main" val="3250319075"/>
      </p:ext>
    </p:extLst>
  </p:cSld>
  <p:clrMapOvr>
    <a:masterClrMapping/>
  </p:clrMapOvr>
</p:sld>
</file>

<file path=ppt/theme/theme1.xml><?xml version="1.0" encoding="utf-8"?>
<a:theme xmlns:a="http://schemas.openxmlformats.org/drawingml/2006/main" name="Office Theme">
  <a:themeElements>
    <a:clrScheme name="Custom 2">
      <a:dk1>
        <a:srgbClr val="F6F6F6"/>
      </a:dk1>
      <a:lt1>
        <a:srgbClr val="0070C0"/>
      </a:lt1>
      <a:dk2>
        <a:srgbClr val="0070C0"/>
      </a:dk2>
      <a:lt2>
        <a:srgbClr val="0070C0"/>
      </a:lt2>
      <a:accent1>
        <a:srgbClr val="F6F6F6"/>
      </a:accent1>
      <a:accent2>
        <a:srgbClr val="F6F6F6"/>
      </a:accent2>
      <a:accent3>
        <a:srgbClr val="F6F6F6"/>
      </a:accent3>
      <a:accent4>
        <a:srgbClr val="F6F6F6"/>
      </a:accent4>
      <a:accent5>
        <a:srgbClr val="F6AC24"/>
      </a:accent5>
      <a:accent6>
        <a:srgbClr val="F6AC24"/>
      </a:accent6>
      <a:hlink>
        <a:srgbClr val="002C5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Crummer PowerPoint Template WIDESCREENv2" id="{D8FC4736-38DA-4488-B2EB-69134525DB10}" vid="{5A0DA527-BFF4-4AD8-A641-EAD87E9098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crummer-ppt-template-widescreen (2)</Template>
  <TotalTime>6258</TotalTime>
  <Words>118</Words>
  <Application>Microsoft Office PowerPoint</Application>
  <PresentationFormat>Widescreen</PresentationFormat>
  <Paragraphs>9</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Turner</dc:creator>
  <cp:lastModifiedBy>Carolyn Turner</cp:lastModifiedBy>
  <cp:revision>33</cp:revision>
  <dcterms:created xsi:type="dcterms:W3CDTF">2020-02-28T21:05:03Z</dcterms:created>
  <dcterms:modified xsi:type="dcterms:W3CDTF">2024-08-28T18:51:12Z</dcterms:modified>
</cp:coreProperties>
</file>